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0" r:id="rId13"/>
    <p:sldId id="27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9220-A73D-46A4-9420-79A27B1C2383}" v="278" dt="2022-09-08T10:26:04.410"/>
    <p1510:client id="{A2600013-02CA-4DBF-BB90-F2DAEB9A342E}" v="1" dt="2022-09-07T10:31:3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A2600013-02CA-4DBF-BB90-F2DAEB9A342E}"/>
    <pc:docChg chg="custSel modSld">
      <pc:chgData name="MARKO VLADIĆ" userId="1c1dde17-a2f3-48ca-a904-46cf065694d3" providerId="ADAL" clId="{A2600013-02CA-4DBF-BB90-F2DAEB9A342E}" dt="2022-09-07T10:31:56.956" v="59" actId="20577"/>
      <pc:docMkLst>
        <pc:docMk/>
      </pc:docMkLst>
      <pc:sldChg chg="addSp modSp mod setBg setClrOvrMap">
        <pc:chgData name="MARKO VLADIĆ" userId="1c1dde17-a2f3-48ca-a904-46cf065694d3" providerId="ADAL" clId="{A2600013-02CA-4DBF-BB90-F2DAEB9A342E}" dt="2022-09-07T10:31:48.208" v="26" actId="20577"/>
        <pc:sldMkLst>
          <pc:docMk/>
          <pc:sldMk cId="2629853218" sldId="260"/>
        </pc:sldMkLst>
        <pc:spChg chg="mod">
          <ac:chgData name="MARKO VLADIĆ" userId="1c1dde17-a2f3-48ca-a904-46cf065694d3" providerId="ADAL" clId="{A2600013-02CA-4DBF-BB90-F2DAEB9A342E}" dt="2022-09-07T10:31:48.208" v="26" actId="20577"/>
          <ac:spMkLst>
            <pc:docMk/>
            <pc:sldMk cId="2629853218" sldId="260"/>
            <ac:spMk id="2" creationId="{923DA7CB-9939-0242-AD2D-4B922B7D6E26}"/>
          </ac:spMkLst>
        </pc:spChg>
        <pc:spChg chg="add">
          <ac:chgData name="MARKO VLADIĆ" userId="1c1dde17-a2f3-48ca-a904-46cf065694d3" providerId="ADAL" clId="{A2600013-02CA-4DBF-BB90-F2DAEB9A342E}" dt="2022-09-07T10:31:40.026" v="1" actId="26606"/>
          <ac:spMkLst>
            <pc:docMk/>
            <pc:sldMk cId="2629853218" sldId="260"/>
            <ac:spMk id="1031" creationId="{E49CC64F-7275-4E33-961B-0C5CDC439875}"/>
          </ac:spMkLst>
        </pc:spChg>
        <pc:picChg chg="add mod">
          <ac:chgData name="MARKO VLADIĆ" userId="1c1dde17-a2f3-48ca-a904-46cf065694d3" providerId="ADAL" clId="{A2600013-02CA-4DBF-BB90-F2DAEB9A342E}" dt="2022-09-07T10:31:40.026" v="1" actId="26606"/>
          <ac:picMkLst>
            <pc:docMk/>
            <pc:sldMk cId="2629853218" sldId="260"/>
            <ac:picMk id="1026" creationId="{96732D16-5564-AAA7-401A-48168E96D035}"/>
          </ac:picMkLst>
        </pc:picChg>
      </pc:sldChg>
      <pc:sldChg chg="modSp mod">
        <pc:chgData name="MARKO VLADIĆ" userId="1c1dde17-a2f3-48ca-a904-46cf065694d3" providerId="ADAL" clId="{A2600013-02CA-4DBF-BB90-F2DAEB9A342E}" dt="2022-09-07T10:31:56.956" v="59" actId="20577"/>
        <pc:sldMkLst>
          <pc:docMk/>
          <pc:sldMk cId="2108639493" sldId="262"/>
        </pc:sldMkLst>
        <pc:spChg chg="mod">
          <ac:chgData name="MARKO VLADIĆ" userId="1c1dde17-a2f3-48ca-a904-46cf065694d3" providerId="ADAL" clId="{A2600013-02CA-4DBF-BB90-F2DAEB9A342E}" dt="2022-09-07T10:31:56.956" v="59" actId="20577"/>
          <ac:spMkLst>
            <pc:docMk/>
            <pc:sldMk cId="2108639493" sldId="262"/>
            <ac:spMk id="3" creationId="{5F8AF8DB-B853-0384-F604-400D985307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3AD3A-1B48-4A4A-B79A-2B6DD561DAF3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CC23-1847-4B17-A60F-663F9F2FD0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6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trebaju na temelju vanjskog izgleda pretpostaviti kojem klimatskom razredu od A do E pripadaju pojedine životinje.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CC23-1847-4B17-A60F-663F9F2FD00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9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trebaju na temelju vanjskog izgleda pretpostaviti kojem klimatskom razredu od A do E pripadaju pojedine životinje.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CC23-1847-4B17-A60F-663F9F2FD000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05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trebaju na temelju vanjskog izgleda pretpostaviti kojem klimatskom razredu od A do E pripadaju pojedine životinje.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CC23-1847-4B17-A60F-663F9F2FD00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5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trebaju na temelju vanjskog izgleda pretpostaviti kojem klimatskom razredu od A do E pripadaju pojedine biljne zajednice.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CC23-1847-4B17-A60F-663F9F2FD00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5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trebaju na temelju vanjskog izgleda pretpostaviti kojem klimatskom razredu od A do E pripadaju pojedine biljne zajednice.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CC23-1847-4B17-A60F-663F9F2FD00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6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r-HR" sz="5400" dirty="0"/>
              <a:t>Umjerene i polarne širine</a:t>
            </a:r>
            <a:endParaRPr lang="en-US" sz="5400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ree Yellow and Green Trees Stock Photo">
            <a:extLst>
              <a:ext uri="{FF2B5EF4-FFF2-40B4-BE49-F238E27FC236}">
                <a16:creationId xmlns:a16="http://schemas.microsoft.com/office/drawing/2014/main" id="{96732D16-5564-AAA7-401A-48168E96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r="1476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5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6B5B38-4A8B-0F48-D950-8C41A3E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Životinjski svijet po klimatskim razredima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72EA227-376A-5409-2DE6-E9FB4559E8A5}"/>
              </a:ext>
            </a:extLst>
          </p:cNvPr>
          <p:cNvSpPr txBox="1"/>
          <p:nvPr/>
        </p:nvSpPr>
        <p:spPr>
          <a:xfrm>
            <a:off x="1206072" y="5754757"/>
            <a:ext cx="263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Valabi, klimatski razred A, </a:t>
            </a:r>
          </a:p>
          <a:p>
            <a:r>
              <a:rPr lang="hr-HR" dirty="0"/>
              <a:t>savane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FA22F4D-A26D-C646-7765-1938B23EE4DB}"/>
              </a:ext>
            </a:extLst>
          </p:cNvPr>
          <p:cNvSpPr txBox="1"/>
          <p:nvPr/>
        </p:nvSpPr>
        <p:spPr>
          <a:xfrm>
            <a:off x="5263626" y="5662424"/>
            <a:ext cx="247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Tapir, klimatski razred A, tropske kišne šume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EA32D06-2E3A-74A5-AFC7-628540E11ED9}"/>
              </a:ext>
            </a:extLst>
          </p:cNvPr>
          <p:cNvSpPr txBox="1"/>
          <p:nvPr/>
        </p:nvSpPr>
        <p:spPr>
          <a:xfrm flipH="1">
            <a:off x="9460707" y="5678192"/>
            <a:ext cx="24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Medvjed, klimatski razred C i 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03A318-FD4A-B322-7551-3CFF58E8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66" y="2953330"/>
            <a:ext cx="3039414" cy="24276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35ED67F-630E-DF15-6753-70E32D60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783" y="3071035"/>
            <a:ext cx="3039414" cy="2414789"/>
          </a:xfrm>
          <a:prstGeom prst="rect">
            <a:avLst/>
          </a:prstGeom>
        </p:spPr>
      </p:pic>
      <p:pic>
        <p:nvPicPr>
          <p:cNvPr id="2050" name="Picture 2" descr="Free Close-Up Photography of Grizzly Bear Stock Photo">
            <a:extLst>
              <a:ext uri="{FF2B5EF4-FFF2-40B4-BE49-F238E27FC236}">
                <a16:creationId xmlns:a16="http://schemas.microsoft.com/office/drawing/2014/main" id="{B923515B-3901-328C-CFA1-EA41EA43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73" y="3071035"/>
            <a:ext cx="3761353" cy="24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6B5B38-4A8B-0F48-D950-8C41A3E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Životinjski svijet po klimatskim razredima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72EA227-376A-5409-2DE6-E9FB4559E8A5}"/>
              </a:ext>
            </a:extLst>
          </p:cNvPr>
          <p:cNvSpPr txBox="1"/>
          <p:nvPr/>
        </p:nvSpPr>
        <p:spPr>
          <a:xfrm>
            <a:off x="1053773" y="5737824"/>
            <a:ext cx="227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Los, klimatski razred 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FA22F4D-A26D-C646-7765-1938B23EE4DB}"/>
              </a:ext>
            </a:extLst>
          </p:cNvPr>
          <p:cNvSpPr txBox="1"/>
          <p:nvPr/>
        </p:nvSpPr>
        <p:spPr>
          <a:xfrm>
            <a:off x="5263627" y="5662424"/>
            <a:ext cx="291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Leopard, tropske kišne šume,</a:t>
            </a:r>
          </a:p>
          <a:p>
            <a:r>
              <a:rPr lang="hr-HR" dirty="0"/>
              <a:t>klimatski razred 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EA32D06-2E3A-74A5-AFC7-628540E11ED9}"/>
              </a:ext>
            </a:extLst>
          </p:cNvPr>
          <p:cNvSpPr txBox="1"/>
          <p:nvPr/>
        </p:nvSpPr>
        <p:spPr>
          <a:xfrm flipH="1">
            <a:off x="9460707" y="5678192"/>
            <a:ext cx="24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Pingvini, klimatski razred E</a:t>
            </a:r>
          </a:p>
        </p:txBody>
      </p:sp>
      <p:pic>
        <p:nvPicPr>
          <p:cNvPr id="3074" name="Picture 2" descr="Free Black Deer Lying on Plants Near Green Trees during Daytime Stock Photo">
            <a:extLst>
              <a:ext uri="{FF2B5EF4-FFF2-40B4-BE49-F238E27FC236}">
                <a16:creationId xmlns:a16="http://schemas.microsoft.com/office/drawing/2014/main" id="{0743E8FC-30D1-404D-DABF-483CB68F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" y="3071035"/>
            <a:ext cx="3539986" cy="23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24A14F7-49EB-430F-D101-C1E9763BA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512" y="3071035"/>
            <a:ext cx="3039414" cy="24341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076B54-64C5-2576-EDC0-2B5283827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442" y="3093572"/>
            <a:ext cx="3425780" cy="23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6B5B38-4A8B-0F48-D950-8C41A3E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Biljni svijet po klimatskim razredima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4CA6B8-8D56-FDD1-0645-CE5DF8AE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4" y="2997912"/>
            <a:ext cx="3841554" cy="256103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AAA516E-8F15-CFD1-ECBF-4B07E2B67B6C}"/>
              </a:ext>
            </a:extLst>
          </p:cNvPr>
          <p:cNvSpPr txBox="1"/>
          <p:nvPr/>
        </p:nvSpPr>
        <p:spPr>
          <a:xfrm>
            <a:off x="1068281" y="5655365"/>
            <a:ext cx="262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Južna bukva, sredozemna </a:t>
            </a:r>
          </a:p>
          <a:p>
            <a:r>
              <a:rPr lang="hr-HR" dirty="0"/>
              <a:t>vazdazelena vegetacija, </a:t>
            </a:r>
          </a:p>
          <a:p>
            <a:r>
              <a:rPr lang="hr-HR" dirty="0"/>
              <a:t>razred C</a:t>
            </a:r>
          </a:p>
        </p:txBody>
      </p:sp>
      <p:pic>
        <p:nvPicPr>
          <p:cNvPr id="4098" name="Picture 2" descr="Free Two Green Cactus Plants at Daytime Stock Photo">
            <a:extLst>
              <a:ext uri="{FF2B5EF4-FFF2-40B4-BE49-F238E27FC236}">
                <a16:creationId xmlns:a16="http://schemas.microsoft.com/office/drawing/2014/main" id="{29E221A6-92DE-96DF-C406-729DF4DA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18" y="2997912"/>
            <a:ext cx="3841553" cy="25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Jackal resting on pathway near grass in savanna Stock Photo">
            <a:extLst>
              <a:ext uri="{FF2B5EF4-FFF2-40B4-BE49-F238E27FC236}">
                <a16:creationId xmlns:a16="http://schemas.microsoft.com/office/drawing/2014/main" id="{508BC7B5-AB24-E893-5407-A94D9900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631" y="2655209"/>
            <a:ext cx="2286345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D7EA0A5-D157-792F-C991-B54DDDD318DE}"/>
              </a:ext>
            </a:extLst>
          </p:cNvPr>
          <p:cNvSpPr txBox="1"/>
          <p:nvPr/>
        </p:nvSpPr>
        <p:spPr>
          <a:xfrm>
            <a:off x="5347252" y="5932364"/>
            <a:ext cx="26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Pustinjski kaktus, razred B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E2D00D9-2909-84DF-141D-30D33CE12F96}"/>
              </a:ext>
            </a:extLst>
          </p:cNvPr>
          <p:cNvSpPr txBox="1"/>
          <p:nvPr/>
        </p:nvSpPr>
        <p:spPr>
          <a:xfrm>
            <a:off x="9919253" y="5932364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Savane, razred A</a:t>
            </a:r>
          </a:p>
        </p:txBody>
      </p:sp>
    </p:spTree>
    <p:extLst>
      <p:ext uri="{BB962C8B-B14F-4D97-AF65-F5344CB8AC3E}">
        <p14:creationId xmlns:p14="http://schemas.microsoft.com/office/powerpoint/2010/main" val="21650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6B5B38-4A8B-0F48-D950-8C41A3E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Biljni svijet po klimatskim razredima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AAA516E-8F15-CFD1-ECBF-4B07E2B67B6C}"/>
              </a:ext>
            </a:extLst>
          </p:cNvPr>
          <p:cNvSpPr txBox="1"/>
          <p:nvPr/>
        </p:nvSpPr>
        <p:spPr>
          <a:xfrm>
            <a:off x="1068281" y="5655365"/>
            <a:ext cx="17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Tundre, razred 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D7EA0A5-D157-792F-C991-B54DDDD318DE}"/>
              </a:ext>
            </a:extLst>
          </p:cNvPr>
          <p:cNvSpPr txBox="1"/>
          <p:nvPr/>
        </p:nvSpPr>
        <p:spPr>
          <a:xfrm>
            <a:off x="5548878" y="5747698"/>
            <a:ext cx="159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Stepe, razred B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E2D00D9-2909-84DF-141D-30D33CE12F96}"/>
              </a:ext>
            </a:extLst>
          </p:cNvPr>
          <p:cNvSpPr txBox="1"/>
          <p:nvPr/>
        </p:nvSpPr>
        <p:spPr>
          <a:xfrm>
            <a:off x="9834412" y="5760029"/>
            <a:ext cx="156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Tajge, razred D</a:t>
            </a:r>
          </a:p>
        </p:txBody>
      </p:sp>
      <p:pic>
        <p:nvPicPr>
          <p:cNvPr id="5122" name="Picture 2" descr="Free Dramatic sky above mountains and horses grazing in steppe Stock Photo">
            <a:extLst>
              <a:ext uri="{FF2B5EF4-FFF2-40B4-BE49-F238E27FC236}">
                <a16:creationId xmlns:a16="http://schemas.microsoft.com/office/drawing/2014/main" id="{3E287698-8682-3B67-4868-8B5B0905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68" y="3086347"/>
            <a:ext cx="3576249" cy="23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Red and Yellow Flower Field Under Cloudy Sky Stock Photo">
            <a:extLst>
              <a:ext uri="{FF2B5EF4-FFF2-40B4-BE49-F238E27FC236}">
                <a16:creationId xmlns:a16="http://schemas.microsoft.com/office/drawing/2014/main" id="{DA6C7D07-9183-042F-63D2-B8587593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7" y="3059826"/>
            <a:ext cx="3616028" cy="24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Snowy coniferous forest against cloudy sky in winter Stock Photo">
            <a:extLst>
              <a:ext uri="{FF2B5EF4-FFF2-40B4-BE49-F238E27FC236}">
                <a16:creationId xmlns:a16="http://schemas.microsoft.com/office/drawing/2014/main" id="{271F10A8-58B7-9270-89D0-2A60F2B9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39" y="3086346"/>
            <a:ext cx="3579558" cy="23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698942" cy="330464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hladne pustinje (niže temperature posebno zimi)</a:t>
            </a:r>
          </a:p>
          <a:p>
            <a:r>
              <a:rPr lang="hr-HR" dirty="0"/>
              <a:t>udaljenost od mora, u zavjetrini visokih planina</a:t>
            </a:r>
          </a:p>
          <a:p>
            <a:r>
              <a:rPr lang="hr-HR" dirty="0" err="1"/>
              <a:t>Kizilkum</a:t>
            </a:r>
            <a:r>
              <a:rPr lang="hr-HR" dirty="0"/>
              <a:t>, </a:t>
            </a:r>
            <a:r>
              <a:rPr lang="hr-HR" dirty="0" err="1"/>
              <a:t>Karakum</a:t>
            </a:r>
            <a:r>
              <a:rPr lang="hr-HR" dirty="0"/>
              <a:t>, Takla </a:t>
            </a:r>
            <a:r>
              <a:rPr lang="hr-HR" dirty="0" err="1"/>
              <a:t>Makan</a:t>
            </a:r>
            <a:r>
              <a:rPr lang="hr-HR" dirty="0"/>
              <a:t> i Gobi (Azija), Velika zavala (Sjeverna Amerika) i Patagonija (Južna Amerika)</a:t>
            </a:r>
          </a:p>
          <a:p>
            <a:r>
              <a:rPr lang="hr-HR" i="1" dirty="0"/>
              <a:t>Pronađi ih u atlasu.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Suhe </a:t>
            </a:r>
            <a:r>
              <a:rPr lang="hr-HR"/>
              <a:t>klime umjerenog pojasa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3ADA292-8B2B-4F35-6A06-FBE6A82B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42" y="2749438"/>
            <a:ext cx="4586975" cy="305798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D94A788-A12F-8628-2469-3DDF4DF8EDDD}"/>
              </a:ext>
            </a:extLst>
          </p:cNvPr>
          <p:cNvSpPr txBox="1"/>
          <p:nvPr/>
        </p:nvSpPr>
        <p:spPr>
          <a:xfrm>
            <a:off x="7537142" y="5908942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Pustinja Gobi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271E21E-673F-1C0D-218D-BD25C533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7077075" cy="3304640"/>
          </a:xfrm>
        </p:spPr>
        <p:txBody>
          <a:bodyPr/>
          <a:lstStyle/>
          <a:p>
            <a:r>
              <a:rPr lang="hr-HR" dirty="0"/>
              <a:t>Zajednice niskih trava – stepe</a:t>
            </a:r>
          </a:p>
          <a:p>
            <a:r>
              <a:rPr lang="hr-HR" dirty="0"/>
              <a:t>Na svim kontinentima osim na Antarktici</a:t>
            </a:r>
          </a:p>
          <a:p>
            <a:r>
              <a:rPr lang="hr-HR" dirty="0"/>
              <a:t>Vlažnije stepe – žitarice</a:t>
            </a:r>
          </a:p>
          <a:p>
            <a:r>
              <a:rPr lang="hr-HR" dirty="0"/>
              <a:t>Suhe stepe - stočarstvo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CF71DE4-BC74-BB3C-FCF2-3D826838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Suhe klime umjerenog pojasa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347715-4BA2-7493-D547-38954E50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98" y="2328269"/>
            <a:ext cx="4051527" cy="40515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E23C8C8-A806-BD59-35D2-A37B82F3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37" y="2694328"/>
            <a:ext cx="4739425" cy="316820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3F5AF1D-A7EA-F3C5-2EE9-50281EA8EAFF}"/>
              </a:ext>
            </a:extLst>
          </p:cNvPr>
          <p:cNvSpPr txBox="1"/>
          <p:nvPr/>
        </p:nvSpPr>
        <p:spPr>
          <a:xfrm>
            <a:off x="7625918" y="597728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Mongolska stepa</a:t>
            </a:r>
          </a:p>
        </p:txBody>
      </p:sp>
    </p:spTree>
    <p:extLst>
      <p:ext uri="{BB962C8B-B14F-4D97-AF65-F5344CB8AC3E}">
        <p14:creationId xmlns:p14="http://schemas.microsoft.com/office/powerpoint/2010/main" val="17506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E3B074D-D7ED-D6E2-E011-D3F103125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Umjereno topla vlažna</a:t>
            </a:r>
          </a:p>
          <a:p>
            <a:r>
              <a:rPr lang="hr-HR" dirty="0"/>
              <a:t>Sredozemna </a:t>
            </a:r>
          </a:p>
          <a:p>
            <a:r>
              <a:rPr lang="hr-HR" dirty="0"/>
              <a:t>Sinajska (kineska)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35D671B-3973-F0FA-FAFB-8635E3C0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Umjereno tople kišne </a:t>
            </a:r>
          </a:p>
        </p:txBody>
      </p:sp>
    </p:spTree>
    <p:extLst>
      <p:ext uri="{BB962C8B-B14F-4D97-AF65-F5344CB8AC3E}">
        <p14:creationId xmlns:p14="http://schemas.microsoft.com/office/powerpoint/2010/main" val="266748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647AE3A-3FA9-B9C7-02EA-F2C0FAD9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9" y="1659301"/>
            <a:ext cx="4601217" cy="48012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7C4139F-3445-EF4D-A3D0-A12DBBA9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06" y="2491933"/>
            <a:ext cx="4713668" cy="313600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D5E5B33-E7D9-4F57-38FD-C1F5C1E4223A}"/>
              </a:ext>
            </a:extLst>
          </p:cNvPr>
          <p:cNvSpPr txBox="1"/>
          <p:nvPr/>
        </p:nvSpPr>
        <p:spPr>
          <a:xfrm>
            <a:off x="6748906" y="5852160"/>
            <a:ext cx="14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Hrast plutnjak</a:t>
            </a:r>
          </a:p>
        </p:txBody>
      </p:sp>
    </p:spTree>
    <p:extLst>
      <p:ext uri="{BB962C8B-B14F-4D97-AF65-F5344CB8AC3E}">
        <p14:creationId xmlns:p14="http://schemas.microsoft.com/office/powerpoint/2010/main" val="29171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7E4BCEA-94ED-738D-F31C-58C68D73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59" y="2009743"/>
            <a:ext cx="4406510" cy="4162457"/>
          </a:xfrm>
          <a:prstGeom prst="rect">
            <a:avLst/>
          </a:prstGeom>
        </p:spPr>
      </p:pic>
      <p:pic>
        <p:nvPicPr>
          <p:cNvPr id="1026" name="Picture 2" descr="Free Narrow stream flowing through forest with tall trees and colorful foliage with fallen leaves on ground in autumn day in nature Stock Photo">
            <a:extLst>
              <a:ext uri="{FF2B5EF4-FFF2-40B4-BE49-F238E27FC236}">
                <a16:creationId xmlns:a16="http://schemas.microsoft.com/office/drawing/2014/main" id="{608569FF-FDBE-B56A-6771-89E4E05A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15" y="1425469"/>
            <a:ext cx="3435626" cy="51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5500664-2EF7-D3C1-50C9-F8BE2057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Snježno-šumska klima i tajge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FBCEB4-3FBC-AB5F-813E-AFF7FC3E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29" y="3082723"/>
            <a:ext cx="3967580" cy="31566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422AAB-FC9F-7D0F-671B-ECD19AE4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77" y="2700086"/>
            <a:ext cx="3687814" cy="39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C137544-8984-A868-2ABF-8DD8B30C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5075583" cy="3304640"/>
          </a:xfrm>
        </p:spPr>
        <p:txBody>
          <a:bodyPr/>
          <a:lstStyle/>
          <a:p>
            <a:r>
              <a:rPr lang="hr-HR" dirty="0"/>
              <a:t>Klima vječnog mraza – bez vegetacije</a:t>
            </a:r>
          </a:p>
          <a:p>
            <a:r>
              <a:rPr lang="hr-HR" dirty="0"/>
              <a:t>Klima tundre – vegetacija biljnih zajednice mahovine, lišajeva i niskog raslinja u kratkom ljetnom periodu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F8762BF-0F57-8283-48DA-717D2AF7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Polarni krajevi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11E4A5-ECD2-9D2C-D161-BA92B6D4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66" y="1624490"/>
            <a:ext cx="4544059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6B5B38-4A8B-0F48-D950-8C41A3E9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Životinjski svijet po klimatskim razredima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C8391B2-80F3-2FCA-224B-508BD16F0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8" y="2900568"/>
            <a:ext cx="3425780" cy="23954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2F73D9-A250-AD1E-4B70-CBDFAB3D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771" y="2900568"/>
            <a:ext cx="3039414" cy="24341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E5107A-8CEA-80CB-B02B-FDB350AB3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80" y="2907007"/>
            <a:ext cx="3039414" cy="242766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72EA227-376A-5409-2DE6-E9FB4559E8A5}"/>
              </a:ext>
            </a:extLst>
          </p:cNvPr>
          <p:cNvSpPr txBox="1"/>
          <p:nvPr/>
        </p:nvSpPr>
        <p:spPr>
          <a:xfrm>
            <a:off x="1206072" y="5754757"/>
            <a:ext cx="242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Morž, klimatski razred 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FA22F4D-A26D-C646-7765-1938B23EE4DB}"/>
              </a:ext>
            </a:extLst>
          </p:cNvPr>
          <p:cNvSpPr txBox="1"/>
          <p:nvPr/>
        </p:nvSpPr>
        <p:spPr>
          <a:xfrm>
            <a:off x="5263627" y="5662424"/>
            <a:ext cx="2561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Ljame, klimatski razred B,</a:t>
            </a:r>
          </a:p>
          <a:p>
            <a:r>
              <a:rPr lang="hr-HR" dirty="0"/>
              <a:t>stepe Južne Amerike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EA32D06-2E3A-74A5-AFC7-628540E11ED9}"/>
              </a:ext>
            </a:extLst>
          </p:cNvPr>
          <p:cNvSpPr txBox="1"/>
          <p:nvPr/>
        </p:nvSpPr>
        <p:spPr>
          <a:xfrm flipH="1">
            <a:off x="9460707" y="5678192"/>
            <a:ext cx="24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Jednogrba deva s arapskog poluotoka, klimatski razred B</a:t>
            </a:r>
          </a:p>
        </p:txBody>
      </p:sp>
    </p:spTree>
    <p:extLst>
      <p:ext uri="{BB962C8B-B14F-4D97-AF65-F5344CB8AC3E}">
        <p14:creationId xmlns:p14="http://schemas.microsoft.com/office/powerpoint/2010/main" val="31853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337</Words>
  <Application>Microsoft Office PowerPoint</Application>
  <PresentationFormat>Široki zaslon</PresentationFormat>
  <Paragraphs>57</Paragraphs>
  <Slides>13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Umjerene i polarne širine</vt:lpstr>
      <vt:lpstr>Suhe klime umjerenog pojasa</vt:lpstr>
      <vt:lpstr>Suhe klime umjerenog pojasa</vt:lpstr>
      <vt:lpstr>Umjereno tople kišne </vt:lpstr>
      <vt:lpstr>PowerPoint prezentacija</vt:lpstr>
      <vt:lpstr>PowerPoint prezentacija</vt:lpstr>
      <vt:lpstr>Snježno-šumska klima i tajge</vt:lpstr>
      <vt:lpstr>Polarni krajevi</vt:lpstr>
      <vt:lpstr>Životinjski svijet po klimatskim razredima</vt:lpstr>
      <vt:lpstr>Životinjski svijet po klimatskim razredima</vt:lpstr>
      <vt:lpstr>Životinjski svijet po klimatskim razredima</vt:lpstr>
      <vt:lpstr>Biljni svijet po klimatskim razredima</vt:lpstr>
      <vt:lpstr>Biljni svijet po klimatskim razredima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2022-09-08T10:26:08Z</dcterms:modified>
</cp:coreProperties>
</file>